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D786308-D325-41BC-A533-A38A34E6E19F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A72BA97-19D5-4832-93C3-42DB990E9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кс\Desktop\Урок 44\Презентация к уроку почки\1802865_stroenie-mochevydelitelnoi-siste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60432" cy="594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кс\Desktop\Урок 44\Презентация к уроку почки\img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446"/>
            <a:ext cx="8280920" cy="62188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акс\Desktop\Урок 44\Презентация к уроку почки\17417_html_m35533c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208911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/>
          <a:lstStyle/>
          <a:p>
            <a:r>
              <a:rPr lang="ru-RU" b="1" dirty="0" smtClean="0"/>
              <a:t>    Регуляция работы почек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sz="3000" b="1" dirty="0" smtClean="0"/>
              <a:t>Нервная регуляция</a:t>
            </a:r>
          </a:p>
          <a:p>
            <a:pPr>
              <a:buNone/>
            </a:pPr>
            <a:r>
              <a:rPr lang="ru-RU" dirty="0" smtClean="0"/>
              <a:t>Парасимпатическая НС ослабляет работу почек</a:t>
            </a:r>
          </a:p>
          <a:p>
            <a:pPr>
              <a:buNone/>
            </a:pPr>
            <a:r>
              <a:rPr lang="ru-RU" dirty="0" smtClean="0"/>
              <a:t>Симпатическая НС усиливает работу почек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905200" cy="4525963"/>
          </a:xfrm>
        </p:spPr>
        <p:txBody>
          <a:bodyPr>
            <a:normAutofit fontScale="92500"/>
          </a:bodyPr>
          <a:lstStyle/>
          <a:p>
            <a:r>
              <a:rPr lang="ru-RU" sz="3000" b="1" dirty="0" smtClean="0"/>
              <a:t>Гуморальная регуляция</a:t>
            </a:r>
          </a:p>
          <a:p>
            <a:pPr>
              <a:buNone/>
            </a:pPr>
            <a:r>
              <a:rPr lang="ru-RU" dirty="0" smtClean="0"/>
              <a:t>Тироксин (гормон щитовидной железы) усиливает работу почек</a:t>
            </a:r>
          </a:p>
          <a:p>
            <a:pPr>
              <a:buNone/>
            </a:pPr>
            <a:r>
              <a:rPr lang="ru-RU" dirty="0" smtClean="0"/>
              <a:t>Адреналин (гормон надпочечников) и вазопрессин (гормон гипофиза) ослабляют работу почек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19</TotalTime>
  <Words>41</Words>
  <Application>Microsoft Office PowerPoint</Application>
  <PresentationFormat>Экран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Техническая</vt:lpstr>
      <vt:lpstr>Слайд 1</vt:lpstr>
      <vt:lpstr>Слайд 2</vt:lpstr>
      <vt:lpstr>Слайд 3</vt:lpstr>
      <vt:lpstr>    Регуляция работы почек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</dc:creator>
  <cp:lastModifiedBy>Макс</cp:lastModifiedBy>
  <cp:revision>7</cp:revision>
  <dcterms:created xsi:type="dcterms:W3CDTF">2017-09-22T16:13:05Z</dcterms:created>
  <dcterms:modified xsi:type="dcterms:W3CDTF">2017-09-22T16:45:26Z</dcterms:modified>
</cp:coreProperties>
</file>